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9"/>
  </p:notesMasterIdLst>
  <p:sldIdLst>
    <p:sldId id="287" r:id="rId3"/>
    <p:sldId id="272" r:id="rId4"/>
    <p:sldId id="257" r:id="rId5"/>
    <p:sldId id="320" r:id="rId6"/>
    <p:sldId id="286" r:id="rId7"/>
    <p:sldId id="290" r:id="rId8"/>
    <p:sldId id="309" r:id="rId9"/>
    <p:sldId id="262" r:id="rId10"/>
    <p:sldId id="327"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28" r:id="rId29"/>
    <p:sldId id="315" r:id="rId30"/>
    <p:sldId id="316" r:id="rId31"/>
    <p:sldId id="310" r:id="rId32"/>
    <p:sldId id="319" r:id="rId33"/>
    <p:sldId id="304" r:id="rId34"/>
    <p:sldId id="298" r:id="rId35"/>
    <p:sldId id="311" r:id="rId36"/>
    <p:sldId id="306" r:id="rId37"/>
    <p:sldId id="291" r:id="rId38"/>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0" autoAdjust="0"/>
    <p:restoredTop sz="92986" autoAdjust="0"/>
  </p:normalViewPr>
  <p:slideViewPr>
    <p:cSldViewPr>
      <p:cViewPr>
        <p:scale>
          <a:sx n="100" d="100"/>
          <a:sy n="100" d="100"/>
        </p:scale>
        <p:origin x="-1632"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6/12/2013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32</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6/12/2013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6/12/2013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6/12/2013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1.xml"/><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1.xml"/><Relationship Id="rId4" Type="http://schemas.openxmlformats.org/officeDocument/2006/relationships/image" Target="../media/image33.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2.xml"/><Relationship Id="rId12" Type="http://schemas.microsoft.com/office/2007/relationships/hdphoto" Target="../media/hdphoto6.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2.xml"/><Relationship Id="rId4" Type="http://schemas.openxmlformats.org/officeDocument/2006/relationships/image" Target="../media/image33.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gif"/><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jpeg"/><Relationship Id="rId5" Type="http://schemas.microsoft.com/office/2007/relationships/hdphoto" Target="../media/hdphoto10.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jpeg"/><Relationship Id="rId2" Type="http://schemas.openxmlformats.org/officeDocument/2006/relationships/image" Target="../media/image64.jpeg"/><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66.png"/><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70.png"/><Relationship Id="rId4" Type="http://schemas.openxmlformats.org/officeDocument/2006/relationships/image" Target="../media/image69.jpeg"/></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84.jpeg"/><Relationship Id="rId7" Type="http://schemas.openxmlformats.org/officeDocument/2006/relationships/image" Target="../media/image8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2.wdp"/><Relationship Id="rId5" Type="http://schemas.openxmlformats.org/officeDocument/2006/relationships/image" Target="../media/image85.png"/><Relationship Id="rId4" Type="http://schemas.microsoft.com/office/2007/relationships/hdphoto" Target="../media/hdphoto21.wdp"/><Relationship Id="rId9" Type="http://schemas.openxmlformats.org/officeDocument/2006/relationships/image" Target="../media/image87.jpeg"/></Relationships>
</file>

<file path=ppt/slides/_rels/slide3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89.jpe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91.png"/><Relationship Id="rId4" Type="http://schemas.openxmlformats.org/officeDocument/2006/relationships/image" Target="../media/image90.gif"/></Relationships>
</file>

<file path=ppt/slides/_rels/slide34.xml.rels><?xml version="1.0" encoding="UTF-8" standalone="yes"?>
<Relationships xmlns="http://schemas.openxmlformats.org/package/2006/relationships"><Relationship Id="rId8" Type="http://schemas.microsoft.com/office/2007/relationships/hdphoto" Target="../media/hdphoto28.wdp"/><Relationship Id="rId3" Type="http://schemas.microsoft.com/office/2007/relationships/hdphoto" Target="../media/hdphoto26.wdp"/><Relationship Id="rId7" Type="http://schemas.openxmlformats.org/officeDocument/2006/relationships/image" Target="../media/image95.png"/><Relationship Id="rId2" Type="http://schemas.openxmlformats.org/officeDocument/2006/relationships/image" Target="../media/image92.jpeg"/><Relationship Id="rId1" Type="http://schemas.openxmlformats.org/officeDocument/2006/relationships/slideLayout" Target="../slideLayouts/slideLayout7.xml"/><Relationship Id="rId6" Type="http://schemas.microsoft.com/office/2007/relationships/hdphoto" Target="../media/hdphoto27.wdp"/><Relationship Id="rId5" Type="http://schemas.openxmlformats.org/officeDocument/2006/relationships/image" Target="../media/image94.png"/><Relationship Id="rId4" Type="http://schemas.openxmlformats.org/officeDocument/2006/relationships/image" Target="../media/image93.jpeg"/></Relationships>
</file>

<file path=ppt/slides/_rels/slide35.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microsoft.com/office/2007/relationships/hdphoto" Target="../media/hdphoto4.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7.jpeg"/><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27321" y="3314700"/>
            <a:ext cx="8864279" cy="230832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7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Kirchhoff’s </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27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7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7A0085"/>
            </a:gs>
            <a:gs pos="32000">
              <a:srgbClr val="BA0066"/>
            </a:gs>
            <a:gs pos="100000">
              <a:srgbClr val="FF8200"/>
            </a:gs>
          </a:gsLst>
          <a:lin ang="27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pic>
        <p:nvPicPr>
          <p:cNvPr id="1026" name="Picture 2" descr="U:\Presentations Power Point\ET Dept Presentation\Mike's Work\ETPresentation\LabPhotos\MicroprocessorLab\DSC024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3" t="4766" r="20103" b="1428"/>
          <a:stretch/>
        </p:blipFill>
        <p:spPr bwMode="auto">
          <a:xfrm>
            <a:off x="228600" y="1028700"/>
            <a:ext cx="5206411" cy="4015921"/>
          </a:xfrm>
          <a:prstGeom prst="rect">
            <a:avLst/>
          </a:prstGeom>
          <a:noFill/>
          <a:ln w="47625" cmpd="sng">
            <a:solidFill>
              <a:schemeClr val="bg1"/>
            </a:solidFill>
          </a:ln>
          <a:effectLst>
            <a:outerShdw blurRad="50800" dist="38100" dir="5400000" algn="t" rotWithShape="0">
              <a:schemeClr val="bg1">
                <a:alpha val="40000"/>
              </a:schemeClr>
            </a:outerShdw>
          </a:effectLst>
          <a:scene3d>
            <a:camera prst="orthographicFront"/>
            <a:lightRig rig="threePt" dir="t"/>
          </a:scene3d>
          <a:sp3d prstMaterial="meta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5955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500" fill="hold"/>
                                        <p:tgtEl>
                                          <p:spTgt spid="1026"/>
                                        </p:tgtEl>
                                        <p:attrNameLst>
                                          <p:attrName>ppt_w</p:attrName>
                                        </p:attrNameLst>
                                      </p:cBhvr>
                                      <p:tavLst>
                                        <p:tav tm="0">
                                          <p:val>
                                            <p:fltVal val="0"/>
                                          </p:val>
                                        </p:tav>
                                        <p:tav tm="100000">
                                          <p:val>
                                            <p:strVal val="#ppt_w"/>
                                          </p:val>
                                        </p:tav>
                                      </p:tavLst>
                                    </p:anim>
                                    <p:anim calcmode="lin" valueType="num">
                                      <p:cBhvr>
                                        <p:cTn id="14" dur="500" fill="hold"/>
                                        <p:tgtEl>
                                          <p:spTgt spid="1026"/>
                                        </p:tgtEl>
                                        <p:attrNameLst>
                                          <p:attrName>ppt_h</p:attrName>
                                        </p:attrNameLst>
                                      </p:cBhvr>
                                      <p:tavLst>
                                        <p:tav tm="0">
                                          <p:val>
                                            <p:fltVal val="0"/>
                                          </p:val>
                                        </p:tav>
                                        <p:tav tm="100000">
                                          <p:val>
                                            <p:strVal val="#ppt_h"/>
                                          </p:val>
                                        </p:tav>
                                      </p:tavLst>
                                    </p:anim>
                                    <p:animEffect transition="in" filter="fade">
                                      <p:cBhvr>
                                        <p:cTn id="15" dur="500"/>
                                        <p:tgtEl>
                                          <p:spTgt spid="1026"/>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3493264"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Technical Graphics</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70208" y="3776008"/>
            <a:ext cx="8899926" cy="1938992"/>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MT-111</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Introduction </a:t>
            </a:r>
            <a:r>
              <a:rPr lang="en-US" sz="2800" b="1" dirty="0">
                <a:ln>
                  <a:solidFill>
                    <a:srgbClr val="7030A0"/>
                  </a:solidFill>
                </a:ln>
                <a:solidFill>
                  <a:srgbClr val="FFFF00"/>
                </a:solidFill>
                <a:effectLst>
                  <a:glow rad="63500">
                    <a:srgbClr val="7030A0"/>
                  </a:glow>
                </a:effectLst>
                <a:latin typeface="Agency FB" pitchFamily="34" charset="0"/>
              </a:rPr>
              <a:t>to the theory and practice of basic engineering drawing. Use of drafting instruments, geometric constructions, lettering, multi-view projection, isometric and oblique drawings. Sectional and auxiliary views. Principles of </a:t>
            </a:r>
            <a:r>
              <a:rPr lang="en-US" sz="2800" b="1" dirty="0" smtClean="0">
                <a:ln>
                  <a:solidFill>
                    <a:srgbClr val="7030A0"/>
                  </a:solidFill>
                </a:ln>
                <a:solidFill>
                  <a:srgbClr val="FFFF00"/>
                </a:solidFill>
                <a:effectLst>
                  <a:glow rad="63500">
                    <a:srgbClr val="7030A0"/>
                  </a:glow>
                </a:effectLst>
                <a:latin typeface="Agency FB" pitchFamily="34" charset="0"/>
              </a:rPr>
              <a:t>dimensioning</a:t>
            </a:r>
            <a:endParaRPr lang="en-US" sz="2800" b="1" dirty="0" smtClean="0">
              <a:ln>
                <a:solidFill>
                  <a:srgbClr val="7030A0"/>
                </a:solidFill>
              </a:ln>
              <a:solidFill>
                <a:srgbClr val="FFFF00"/>
              </a:solidFill>
              <a:effectLst>
                <a:glow rad="63500">
                  <a:srgbClr val="7030A0"/>
                </a:glow>
              </a:effectLst>
              <a:latin typeface="Brush Script Std" pitchFamily="66" charset="0"/>
            </a:endParaRP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313" r="3361"/>
          <a:stretch/>
        </p:blipFill>
        <p:spPr>
          <a:xfrm flipH="1">
            <a:off x="5943600" y="81413"/>
            <a:ext cx="2834640" cy="1725148"/>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2951" t="4243" r="4374" b="7473"/>
          <a:stretch/>
        </p:blipFill>
        <p:spPr>
          <a:xfrm>
            <a:off x="228600" y="943987"/>
            <a:ext cx="6553200" cy="3291840"/>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0309" t="4483" r="9693" b="9343"/>
          <a:stretch/>
        </p:blipFill>
        <p:spPr>
          <a:xfrm rot="20777873">
            <a:off x="5236330" y="1515772"/>
            <a:ext cx="3474720" cy="210312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2118" r="9020" b="17625"/>
          <a:stretch/>
        </p:blipFill>
        <p:spPr>
          <a:xfrm>
            <a:off x="4753683" y="3117797"/>
            <a:ext cx="4206240" cy="2468880"/>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57555086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53" presetClass="entr" presetSubtype="16"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 calcmode="lin" valueType="num">
                                      <p:cBhvr>
                                        <p:cTn id="51"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1">
                                            <p:txEl>
                                              <p:pRg st="0" end="0"/>
                                            </p:txEl>
                                          </p:spTgt>
                                        </p:tgtEl>
                                      </p:cBhvr>
                                    </p:animEffect>
                                  </p:childTnLst>
                                </p:cTn>
                              </p:par>
                            </p:childTnLst>
                          </p:cTn>
                        </p:par>
                        <p:par>
                          <p:cTn id="54" fill="hold">
                            <p:stCondLst>
                              <p:cond delay="7900"/>
                            </p:stCondLst>
                            <p:childTnLst>
                              <p:par>
                                <p:cTn id="55" presetID="31" presetClass="entr" presetSubtype="0" fill="hold" nodeType="afterEffect">
                                  <p:stCondLst>
                                    <p:cond delay="0"/>
                                  </p:stCondLst>
                                  <p:childTnLst>
                                    <p:set>
                                      <p:cBhvr>
                                        <p:cTn id="56" dur="1" fill="hold">
                                          <p:stCondLst>
                                            <p:cond delay="0"/>
                                          </p:stCondLst>
                                        </p:cTn>
                                        <p:tgtEl>
                                          <p:spTgt spid="11">
                                            <p:txEl>
                                              <p:pRg st="1" end="1"/>
                                            </p:txEl>
                                          </p:spTgt>
                                        </p:tgtEl>
                                        <p:attrNameLst>
                                          <p:attrName>style.visibility</p:attrName>
                                        </p:attrNameLst>
                                      </p:cBhvr>
                                      <p:to>
                                        <p:strVal val="visible"/>
                                      </p:to>
                                    </p:set>
                                    <p:anim calcmode="lin" valueType="num">
                                      <p:cBhvr>
                                        <p:cTn id="57"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58"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59"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60" dur="1000"/>
                                        <p:tgtEl>
                                          <p:spTgt spid="11">
                                            <p:txEl>
                                              <p:pRg st="1" end="1"/>
                                            </p:txEl>
                                          </p:spTgt>
                                        </p:tgtEl>
                                      </p:cBhvr>
                                    </p:animEffect>
                                  </p:childTnLst>
                                </p:cTn>
                              </p:par>
                            </p:childTnLst>
                          </p:cTn>
                        </p:par>
                        <p:par>
                          <p:cTn id="61" fill="hold">
                            <p:stCondLst>
                              <p:cond delay="8900"/>
                            </p:stCondLst>
                            <p:childTnLst>
                              <p:par>
                                <p:cTn id="62" presetID="31" presetClass="entr" presetSubtype="0" fill="hold" nodeType="afterEffect">
                                  <p:stCondLst>
                                    <p:cond delay="0"/>
                                  </p:stCondLst>
                                  <p:childTnLst>
                                    <p:set>
                                      <p:cBhvr>
                                        <p:cTn id="63" dur="1" fill="hold">
                                          <p:stCondLst>
                                            <p:cond delay="0"/>
                                          </p:stCondLst>
                                        </p:cTn>
                                        <p:tgtEl>
                                          <p:spTgt spid="11">
                                            <p:txEl>
                                              <p:pRg st="2" end="2"/>
                                            </p:txEl>
                                          </p:spTgt>
                                        </p:tgtEl>
                                        <p:attrNameLst>
                                          <p:attrName>style.visibility</p:attrName>
                                        </p:attrNameLst>
                                      </p:cBhvr>
                                      <p:to>
                                        <p:strVal val="visible"/>
                                      </p:to>
                                    </p:set>
                                    <p:anim calcmode="lin" valueType="num">
                                      <p:cBhvr>
                                        <p:cTn id="64"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65"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66"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67"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337932" y="2847975"/>
            <a:ext cx="2396453" cy="1407697"/>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088201"/>
            <a:ext cx="1447800" cy="127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456972"/>
            <a:ext cx="2676525" cy="99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308440"/>
            <a:ext cx="1905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488665"/>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658989"/>
            <a:ext cx="2183359" cy="165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162300"/>
            <a:ext cx="2667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 y="3626020"/>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42286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1277864"/>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76900" y="129757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4213" y="1952625"/>
            <a:ext cx="26955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09182" y="1140997"/>
            <a:ext cx="28575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1247775"/>
            <a:ext cx="285750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200" y="3551823"/>
            <a:ext cx="26670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5" name="Rectangle 4"/>
          <p:cNvSpPr/>
          <p:nvPr/>
        </p:nvSpPr>
        <p:spPr>
          <a:xfrm>
            <a:off x="0" y="1050102"/>
            <a:ext cx="9144000" cy="4626798"/>
          </a:xfrm>
          <a:prstGeom prst="rect">
            <a:avLst/>
          </a:prstGeom>
          <a:ln w="0">
            <a:solidFill>
              <a:schemeClr val="tx1"/>
            </a:solidFill>
          </a:ln>
          <a:effectLst/>
        </p:spPr>
        <p:txBody>
          <a:bodyPr wrap="square">
            <a:noAutofit/>
          </a:bodyPr>
          <a:lstStyle/>
          <a:p>
            <a:pPr algn="ctr"/>
            <a:r>
              <a:rPr lang="en-US" sz="5000" b="1" spc="-150" dirty="0" smtClean="0">
                <a:effectLst>
                  <a:outerShdw blurRad="38100" dist="38100" dir="2700000" algn="tl">
                    <a:srgbClr val="000000">
                      <a:alpha val="43137"/>
                    </a:srgbClr>
                  </a:outerShdw>
                </a:effectLst>
                <a:latin typeface="Aharoni" pitchFamily="2" charset="-79"/>
                <a:cs typeface="Aharoni" pitchFamily="2" charset="-79"/>
              </a:rPr>
              <a:t>The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Engineering Technology </a:t>
            </a:r>
            <a:r>
              <a:rPr lang="en-US" sz="5000" b="1" i="1" spc="-150" dirty="0">
                <a:effectLst>
                  <a:outerShdw blurRad="38100" dist="38100" dir="2700000" algn="tl">
                    <a:srgbClr val="000000">
                      <a:alpha val="43137"/>
                    </a:srgbClr>
                  </a:outerShdw>
                </a:effectLst>
                <a:latin typeface="Aharoni" pitchFamily="2" charset="-79"/>
                <a:cs typeface="Aharoni" pitchFamily="2" charset="-79"/>
              </a:rPr>
              <a:t>Department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maintains sixteen modern </a:t>
            </a:r>
            <a:r>
              <a:rPr lang="en-US" sz="5000" b="1" spc="-150" dirty="0">
                <a:effectLst>
                  <a:outerShdw blurRad="38100" dist="38100" dir="2700000" algn="tl">
                    <a:srgbClr val="000000">
                      <a:alpha val="43137"/>
                    </a:srgbClr>
                  </a:outerShdw>
                </a:effectLst>
                <a:latin typeface="Aharoni" pitchFamily="2" charset="-79"/>
                <a:cs typeface="Aharoni" pitchFamily="2" charset="-79"/>
              </a:rPr>
              <a:t>laboratories,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5000" b="1" spc="-150" dirty="0">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15587161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53" presetClass="entr" presetSubtype="16"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p:cTn id="21" dur="500" fill="hold"/>
                                        <p:tgtEl>
                                          <p:spTgt spid="1028"/>
                                        </p:tgtEl>
                                        <p:attrNameLst>
                                          <p:attrName>ppt_w</p:attrName>
                                        </p:attrNameLst>
                                      </p:cBhvr>
                                      <p:tavLst>
                                        <p:tav tm="0">
                                          <p:val>
                                            <p:fltVal val="0"/>
                                          </p:val>
                                        </p:tav>
                                        <p:tav tm="100000">
                                          <p:val>
                                            <p:strVal val="#ppt_w"/>
                                          </p:val>
                                        </p:tav>
                                      </p:tavLst>
                                    </p:anim>
                                    <p:anim calcmode="lin" valueType="num">
                                      <p:cBhvr>
                                        <p:cTn id="22" dur="500" fill="hold"/>
                                        <p:tgtEl>
                                          <p:spTgt spid="1028"/>
                                        </p:tgtEl>
                                        <p:attrNameLst>
                                          <p:attrName>ppt_h</p:attrName>
                                        </p:attrNameLst>
                                      </p:cBhvr>
                                      <p:tavLst>
                                        <p:tav tm="0">
                                          <p:val>
                                            <p:fltVal val="0"/>
                                          </p:val>
                                        </p:tav>
                                        <p:tav tm="100000">
                                          <p:val>
                                            <p:strVal val="#ppt_h"/>
                                          </p:val>
                                        </p:tav>
                                      </p:tavLst>
                                    </p:anim>
                                    <p:animEffect transition="in" filter="fade">
                                      <p:cBhvr>
                                        <p:cTn id="23" dur="500"/>
                                        <p:tgtEl>
                                          <p:spTgt spid="1028"/>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029"/>
                                        </p:tgtEl>
                                        <p:attrNameLst>
                                          <p:attrName>style.visibility</p:attrName>
                                        </p:attrNameLst>
                                      </p:cBhvr>
                                      <p:to>
                                        <p:strVal val="visible"/>
                                      </p:to>
                                    </p:set>
                                    <p:anim calcmode="lin" valueType="num">
                                      <p:cBhvr>
                                        <p:cTn id="27" dur="500" fill="hold"/>
                                        <p:tgtEl>
                                          <p:spTgt spid="1029"/>
                                        </p:tgtEl>
                                        <p:attrNameLst>
                                          <p:attrName>ppt_w</p:attrName>
                                        </p:attrNameLst>
                                      </p:cBhvr>
                                      <p:tavLst>
                                        <p:tav tm="0">
                                          <p:val>
                                            <p:fltVal val="0"/>
                                          </p:val>
                                        </p:tav>
                                        <p:tav tm="100000">
                                          <p:val>
                                            <p:strVal val="#ppt_w"/>
                                          </p:val>
                                        </p:tav>
                                      </p:tavLst>
                                    </p:anim>
                                    <p:anim calcmode="lin" valueType="num">
                                      <p:cBhvr>
                                        <p:cTn id="28" dur="500" fill="hold"/>
                                        <p:tgtEl>
                                          <p:spTgt spid="1029"/>
                                        </p:tgtEl>
                                        <p:attrNameLst>
                                          <p:attrName>ppt_h</p:attrName>
                                        </p:attrNameLst>
                                      </p:cBhvr>
                                      <p:tavLst>
                                        <p:tav tm="0">
                                          <p:val>
                                            <p:fltVal val="0"/>
                                          </p:val>
                                        </p:tav>
                                        <p:tav tm="100000">
                                          <p:val>
                                            <p:strVal val="#ppt_h"/>
                                          </p:val>
                                        </p:tav>
                                      </p:tavLst>
                                    </p:anim>
                                    <p:animEffect transition="in" filter="fade">
                                      <p:cBhvr>
                                        <p:cTn id="29" dur="500"/>
                                        <p:tgtEl>
                                          <p:spTgt spid="1029"/>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1030"/>
                                        </p:tgtEl>
                                        <p:attrNameLst>
                                          <p:attrName>style.visibility</p:attrName>
                                        </p:attrNameLst>
                                      </p:cBhvr>
                                      <p:to>
                                        <p:strVal val="visible"/>
                                      </p:to>
                                    </p:set>
                                    <p:anim calcmode="lin" valueType="num">
                                      <p:cBhvr>
                                        <p:cTn id="33" dur="500" fill="hold"/>
                                        <p:tgtEl>
                                          <p:spTgt spid="1030"/>
                                        </p:tgtEl>
                                        <p:attrNameLst>
                                          <p:attrName>ppt_w</p:attrName>
                                        </p:attrNameLst>
                                      </p:cBhvr>
                                      <p:tavLst>
                                        <p:tav tm="0">
                                          <p:val>
                                            <p:fltVal val="0"/>
                                          </p:val>
                                        </p:tav>
                                        <p:tav tm="100000">
                                          <p:val>
                                            <p:strVal val="#ppt_w"/>
                                          </p:val>
                                        </p:tav>
                                      </p:tavLst>
                                    </p:anim>
                                    <p:anim calcmode="lin" valueType="num">
                                      <p:cBhvr>
                                        <p:cTn id="34" dur="500" fill="hold"/>
                                        <p:tgtEl>
                                          <p:spTgt spid="1030"/>
                                        </p:tgtEl>
                                        <p:attrNameLst>
                                          <p:attrName>ppt_h</p:attrName>
                                        </p:attrNameLst>
                                      </p:cBhvr>
                                      <p:tavLst>
                                        <p:tav tm="0">
                                          <p:val>
                                            <p:fltVal val="0"/>
                                          </p:val>
                                        </p:tav>
                                        <p:tav tm="100000">
                                          <p:val>
                                            <p:strVal val="#ppt_h"/>
                                          </p:val>
                                        </p:tav>
                                      </p:tavLst>
                                    </p:anim>
                                    <p:animEffect transition="in" filter="fade">
                                      <p:cBhvr>
                                        <p:cTn id="35" dur="500"/>
                                        <p:tgtEl>
                                          <p:spTgt spid="1030"/>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 calcmode="lin" valueType="num">
                                      <p:cBhvr>
                                        <p:cTn id="39" dur="500" fill="hold"/>
                                        <p:tgtEl>
                                          <p:spTgt spid="1032"/>
                                        </p:tgtEl>
                                        <p:attrNameLst>
                                          <p:attrName>ppt_w</p:attrName>
                                        </p:attrNameLst>
                                      </p:cBhvr>
                                      <p:tavLst>
                                        <p:tav tm="0">
                                          <p:val>
                                            <p:fltVal val="0"/>
                                          </p:val>
                                        </p:tav>
                                        <p:tav tm="100000">
                                          <p:val>
                                            <p:strVal val="#ppt_w"/>
                                          </p:val>
                                        </p:tav>
                                      </p:tavLst>
                                    </p:anim>
                                    <p:anim calcmode="lin" valueType="num">
                                      <p:cBhvr>
                                        <p:cTn id="40" dur="500" fill="hold"/>
                                        <p:tgtEl>
                                          <p:spTgt spid="1032"/>
                                        </p:tgtEl>
                                        <p:attrNameLst>
                                          <p:attrName>ppt_h</p:attrName>
                                        </p:attrNameLst>
                                      </p:cBhvr>
                                      <p:tavLst>
                                        <p:tav tm="0">
                                          <p:val>
                                            <p:fltVal val="0"/>
                                          </p:val>
                                        </p:tav>
                                        <p:tav tm="100000">
                                          <p:val>
                                            <p:strVal val="#ppt_h"/>
                                          </p:val>
                                        </p:tav>
                                      </p:tavLst>
                                    </p:anim>
                                    <p:animEffect transition="in" filter="fade">
                                      <p:cBhvr>
                                        <p:cTn id="41" dur="500"/>
                                        <p:tgtEl>
                                          <p:spTgt spid="1032"/>
                                        </p:tgtEl>
                                      </p:cBhvr>
                                    </p:animEffect>
                                  </p:childTnLst>
                                </p:cTn>
                              </p:par>
                            </p:childTnLst>
                          </p:cTn>
                        </p:par>
                        <p:par>
                          <p:cTn id="42" fill="hold">
                            <p:stCondLst>
                              <p:cond delay="2500"/>
                            </p:stCondLst>
                            <p:childTnLst>
                              <p:par>
                                <p:cTn id="43" presetID="53" presetClass="entr" presetSubtype="16" fill="hold" nodeType="afterEffect">
                                  <p:stCondLst>
                                    <p:cond delay="0"/>
                                  </p:stCondLst>
                                  <p:childTnLst>
                                    <p:set>
                                      <p:cBhvr>
                                        <p:cTn id="44" dur="1" fill="hold">
                                          <p:stCondLst>
                                            <p:cond delay="0"/>
                                          </p:stCondLst>
                                        </p:cTn>
                                        <p:tgtEl>
                                          <p:spTgt spid="1033"/>
                                        </p:tgtEl>
                                        <p:attrNameLst>
                                          <p:attrName>style.visibility</p:attrName>
                                        </p:attrNameLst>
                                      </p:cBhvr>
                                      <p:to>
                                        <p:strVal val="visible"/>
                                      </p:to>
                                    </p:set>
                                    <p:anim calcmode="lin" valueType="num">
                                      <p:cBhvr>
                                        <p:cTn id="45" dur="500" fill="hold"/>
                                        <p:tgtEl>
                                          <p:spTgt spid="1033"/>
                                        </p:tgtEl>
                                        <p:attrNameLst>
                                          <p:attrName>ppt_w</p:attrName>
                                        </p:attrNameLst>
                                      </p:cBhvr>
                                      <p:tavLst>
                                        <p:tav tm="0">
                                          <p:val>
                                            <p:fltVal val="0"/>
                                          </p:val>
                                        </p:tav>
                                        <p:tav tm="100000">
                                          <p:val>
                                            <p:strVal val="#ppt_w"/>
                                          </p:val>
                                        </p:tav>
                                      </p:tavLst>
                                    </p:anim>
                                    <p:anim calcmode="lin" valueType="num">
                                      <p:cBhvr>
                                        <p:cTn id="46" dur="500" fill="hold"/>
                                        <p:tgtEl>
                                          <p:spTgt spid="1033"/>
                                        </p:tgtEl>
                                        <p:attrNameLst>
                                          <p:attrName>ppt_h</p:attrName>
                                        </p:attrNameLst>
                                      </p:cBhvr>
                                      <p:tavLst>
                                        <p:tav tm="0">
                                          <p:val>
                                            <p:fltVal val="0"/>
                                          </p:val>
                                        </p:tav>
                                        <p:tav tm="100000">
                                          <p:val>
                                            <p:strVal val="#ppt_h"/>
                                          </p:val>
                                        </p:tav>
                                      </p:tavLst>
                                    </p:anim>
                                    <p:animEffect transition="in" filter="fade">
                                      <p:cBhvr>
                                        <p:cTn id="47" dur="500"/>
                                        <p:tgtEl>
                                          <p:spTgt spid="1033"/>
                                        </p:tgtEl>
                                      </p:cBhvr>
                                    </p:animEffect>
                                  </p:childTnLst>
                                </p:cTn>
                              </p:par>
                            </p:childTnLst>
                          </p:cTn>
                        </p:par>
                        <p:par>
                          <p:cTn id="48" fill="hold">
                            <p:stCondLst>
                              <p:cond delay="3000"/>
                            </p:stCondLst>
                            <p:childTnLst>
                              <p:par>
                                <p:cTn id="49" presetID="53" presetClass="entr" presetSubtype="16" fill="hold" nodeType="afterEffect">
                                  <p:stCondLst>
                                    <p:cond delay="0"/>
                                  </p:stCondLst>
                                  <p:childTnLst>
                                    <p:set>
                                      <p:cBhvr>
                                        <p:cTn id="50" dur="1" fill="hold">
                                          <p:stCondLst>
                                            <p:cond delay="0"/>
                                          </p:stCondLst>
                                        </p:cTn>
                                        <p:tgtEl>
                                          <p:spTgt spid="1034"/>
                                        </p:tgtEl>
                                        <p:attrNameLst>
                                          <p:attrName>style.visibility</p:attrName>
                                        </p:attrNameLst>
                                      </p:cBhvr>
                                      <p:to>
                                        <p:strVal val="visible"/>
                                      </p:to>
                                    </p:set>
                                    <p:anim calcmode="lin" valueType="num">
                                      <p:cBhvr>
                                        <p:cTn id="51" dur="500" fill="hold"/>
                                        <p:tgtEl>
                                          <p:spTgt spid="1034"/>
                                        </p:tgtEl>
                                        <p:attrNameLst>
                                          <p:attrName>ppt_w</p:attrName>
                                        </p:attrNameLst>
                                      </p:cBhvr>
                                      <p:tavLst>
                                        <p:tav tm="0">
                                          <p:val>
                                            <p:fltVal val="0"/>
                                          </p:val>
                                        </p:tav>
                                        <p:tav tm="100000">
                                          <p:val>
                                            <p:strVal val="#ppt_w"/>
                                          </p:val>
                                        </p:tav>
                                      </p:tavLst>
                                    </p:anim>
                                    <p:anim calcmode="lin" valueType="num">
                                      <p:cBhvr>
                                        <p:cTn id="52" dur="500" fill="hold"/>
                                        <p:tgtEl>
                                          <p:spTgt spid="1034"/>
                                        </p:tgtEl>
                                        <p:attrNameLst>
                                          <p:attrName>ppt_h</p:attrName>
                                        </p:attrNameLst>
                                      </p:cBhvr>
                                      <p:tavLst>
                                        <p:tav tm="0">
                                          <p:val>
                                            <p:fltVal val="0"/>
                                          </p:val>
                                        </p:tav>
                                        <p:tav tm="100000">
                                          <p:val>
                                            <p:strVal val="#ppt_h"/>
                                          </p:val>
                                        </p:tav>
                                      </p:tavLst>
                                    </p:anim>
                                    <p:animEffect transition="in" filter="fade">
                                      <p:cBhvr>
                                        <p:cTn id="53" dur="500"/>
                                        <p:tgtEl>
                                          <p:spTgt spid="1034"/>
                                        </p:tgtEl>
                                      </p:cBhvr>
                                    </p:animEffect>
                                  </p:childTnLst>
                                </p:cTn>
                              </p:par>
                            </p:childTnLst>
                          </p:cTn>
                        </p:par>
                        <p:par>
                          <p:cTn id="54" fill="hold">
                            <p:stCondLst>
                              <p:cond delay="3500"/>
                            </p:stCondLst>
                            <p:childTnLst>
                              <p:par>
                                <p:cTn id="55" presetID="53" presetClass="entr" presetSubtype="16" fill="hold" nodeType="afterEffect">
                                  <p:stCondLst>
                                    <p:cond delay="0"/>
                                  </p:stCondLst>
                                  <p:childTnLst>
                                    <p:set>
                                      <p:cBhvr>
                                        <p:cTn id="56" dur="1" fill="hold">
                                          <p:stCondLst>
                                            <p:cond delay="0"/>
                                          </p:stCondLst>
                                        </p:cTn>
                                        <p:tgtEl>
                                          <p:spTgt spid="1035"/>
                                        </p:tgtEl>
                                        <p:attrNameLst>
                                          <p:attrName>style.visibility</p:attrName>
                                        </p:attrNameLst>
                                      </p:cBhvr>
                                      <p:to>
                                        <p:strVal val="visible"/>
                                      </p:to>
                                    </p:set>
                                    <p:anim calcmode="lin" valueType="num">
                                      <p:cBhvr>
                                        <p:cTn id="57" dur="500" fill="hold"/>
                                        <p:tgtEl>
                                          <p:spTgt spid="1035"/>
                                        </p:tgtEl>
                                        <p:attrNameLst>
                                          <p:attrName>ppt_w</p:attrName>
                                        </p:attrNameLst>
                                      </p:cBhvr>
                                      <p:tavLst>
                                        <p:tav tm="0">
                                          <p:val>
                                            <p:fltVal val="0"/>
                                          </p:val>
                                        </p:tav>
                                        <p:tav tm="100000">
                                          <p:val>
                                            <p:strVal val="#ppt_w"/>
                                          </p:val>
                                        </p:tav>
                                      </p:tavLst>
                                    </p:anim>
                                    <p:anim calcmode="lin" valueType="num">
                                      <p:cBhvr>
                                        <p:cTn id="58" dur="500" fill="hold"/>
                                        <p:tgtEl>
                                          <p:spTgt spid="1035"/>
                                        </p:tgtEl>
                                        <p:attrNameLst>
                                          <p:attrName>ppt_h</p:attrName>
                                        </p:attrNameLst>
                                      </p:cBhvr>
                                      <p:tavLst>
                                        <p:tav tm="0">
                                          <p:val>
                                            <p:fltVal val="0"/>
                                          </p:val>
                                        </p:tav>
                                        <p:tav tm="100000">
                                          <p:val>
                                            <p:strVal val="#ppt_h"/>
                                          </p:val>
                                        </p:tav>
                                      </p:tavLst>
                                    </p:anim>
                                    <p:animEffect transition="in" filter="fade">
                                      <p:cBhvr>
                                        <p:cTn id="59" dur="500"/>
                                        <p:tgtEl>
                                          <p:spTgt spid="1035"/>
                                        </p:tgtEl>
                                      </p:cBhvr>
                                    </p:animEffect>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1036"/>
                                        </p:tgtEl>
                                        <p:attrNameLst>
                                          <p:attrName>style.visibility</p:attrName>
                                        </p:attrNameLst>
                                      </p:cBhvr>
                                      <p:to>
                                        <p:strVal val="visible"/>
                                      </p:to>
                                    </p:set>
                                    <p:anim calcmode="lin" valueType="num">
                                      <p:cBhvr>
                                        <p:cTn id="63" dur="500" fill="hold"/>
                                        <p:tgtEl>
                                          <p:spTgt spid="1036"/>
                                        </p:tgtEl>
                                        <p:attrNameLst>
                                          <p:attrName>ppt_w</p:attrName>
                                        </p:attrNameLst>
                                      </p:cBhvr>
                                      <p:tavLst>
                                        <p:tav tm="0">
                                          <p:val>
                                            <p:fltVal val="0"/>
                                          </p:val>
                                        </p:tav>
                                        <p:tav tm="100000">
                                          <p:val>
                                            <p:strVal val="#ppt_w"/>
                                          </p:val>
                                        </p:tav>
                                      </p:tavLst>
                                    </p:anim>
                                    <p:anim calcmode="lin" valueType="num">
                                      <p:cBhvr>
                                        <p:cTn id="64" dur="500" fill="hold"/>
                                        <p:tgtEl>
                                          <p:spTgt spid="1036"/>
                                        </p:tgtEl>
                                        <p:attrNameLst>
                                          <p:attrName>ppt_h</p:attrName>
                                        </p:attrNameLst>
                                      </p:cBhvr>
                                      <p:tavLst>
                                        <p:tav tm="0">
                                          <p:val>
                                            <p:fltVal val="0"/>
                                          </p:val>
                                        </p:tav>
                                        <p:tav tm="100000">
                                          <p:val>
                                            <p:strVal val="#ppt_h"/>
                                          </p:val>
                                        </p:tav>
                                      </p:tavLst>
                                    </p:anim>
                                    <p:animEffect transition="in" filter="fade">
                                      <p:cBhvr>
                                        <p:cTn id="65" dur="500"/>
                                        <p:tgtEl>
                                          <p:spTgt spid="1036"/>
                                        </p:tgtEl>
                                      </p:cBhvr>
                                    </p:animEffect>
                                  </p:childTnLst>
                                </p:cTn>
                              </p:par>
                            </p:childTnLst>
                          </p:cTn>
                        </p:par>
                        <p:par>
                          <p:cTn id="66" fill="hold">
                            <p:stCondLst>
                              <p:cond delay="4500"/>
                            </p:stCondLst>
                            <p:childTnLst>
                              <p:par>
                                <p:cTn id="67" presetID="53" presetClass="entr" presetSubtype="16" fill="hold" nodeType="afterEffect">
                                  <p:stCondLst>
                                    <p:cond delay="0"/>
                                  </p:stCondLst>
                                  <p:childTnLst>
                                    <p:set>
                                      <p:cBhvr>
                                        <p:cTn id="68" dur="1" fill="hold">
                                          <p:stCondLst>
                                            <p:cond delay="0"/>
                                          </p:stCondLst>
                                        </p:cTn>
                                        <p:tgtEl>
                                          <p:spTgt spid="1037"/>
                                        </p:tgtEl>
                                        <p:attrNameLst>
                                          <p:attrName>style.visibility</p:attrName>
                                        </p:attrNameLst>
                                      </p:cBhvr>
                                      <p:to>
                                        <p:strVal val="visible"/>
                                      </p:to>
                                    </p:set>
                                    <p:anim calcmode="lin" valueType="num">
                                      <p:cBhvr>
                                        <p:cTn id="69" dur="500" fill="hold"/>
                                        <p:tgtEl>
                                          <p:spTgt spid="1037"/>
                                        </p:tgtEl>
                                        <p:attrNameLst>
                                          <p:attrName>ppt_w</p:attrName>
                                        </p:attrNameLst>
                                      </p:cBhvr>
                                      <p:tavLst>
                                        <p:tav tm="0">
                                          <p:val>
                                            <p:fltVal val="0"/>
                                          </p:val>
                                        </p:tav>
                                        <p:tav tm="100000">
                                          <p:val>
                                            <p:strVal val="#ppt_w"/>
                                          </p:val>
                                        </p:tav>
                                      </p:tavLst>
                                    </p:anim>
                                    <p:anim calcmode="lin" valueType="num">
                                      <p:cBhvr>
                                        <p:cTn id="70" dur="500" fill="hold"/>
                                        <p:tgtEl>
                                          <p:spTgt spid="1037"/>
                                        </p:tgtEl>
                                        <p:attrNameLst>
                                          <p:attrName>ppt_h</p:attrName>
                                        </p:attrNameLst>
                                      </p:cBhvr>
                                      <p:tavLst>
                                        <p:tav tm="0">
                                          <p:val>
                                            <p:fltVal val="0"/>
                                          </p:val>
                                        </p:tav>
                                        <p:tav tm="100000">
                                          <p:val>
                                            <p:strVal val="#ppt_h"/>
                                          </p:val>
                                        </p:tav>
                                      </p:tavLst>
                                    </p:anim>
                                    <p:animEffect transition="in" filter="fade">
                                      <p:cBhvr>
                                        <p:cTn id="71" dur="500"/>
                                        <p:tgtEl>
                                          <p:spTgt spid="1037"/>
                                        </p:tgtEl>
                                      </p:cBhvr>
                                    </p:animEffect>
                                  </p:childTnLst>
                                </p:cTn>
                              </p:par>
                            </p:childTnLst>
                          </p:cTn>
                        </p:par>
                        <p:par>
                          <p:cTn id="72" fill="hold">
                            <p:stCondLst>
                              <p:cond delay="5000"/>
                            </p:stCondLst>
                            <p:childTnLst>
                              <p:par>
                                <p:cTn id="73" presetID="53" presetClass="entr" presetSubtype="16" fill="hold" nodeType="afterEffect">
                                  <p:stCondLst>
                                    <p:cond delay="0"/>
                                  </p:stCondLst>
                                  <p:childTnLst>
                                    <p:set>
                                      <p:cBhvr>
                                        <p:cTn id="74" dur="1" fill="hold">
                                          <p:stCondLst>
                                            <p:cond delay="0"/>
                                          </p:stCondLst>
                                        </p:cTn>
                                        <p:tgtEl>
                                          <p:spTgt spid="1038"/>
                                        </p:tgtEl>
                                        <p:attrNameLst>
                                          <p:attrName>style.visibility</p:attrName>
                                        </p:attrNameLst>
                                      </p:cBhvr>
                                      <p:to>
                                        <p:strVal val="visible"/>
                                      </p:to>
                                    </p:set>
                                    <p:anim calcmode="lin" valueType="num">
                                      <p:cBhvr>
                                        <p:cTn id="75" dur="500" fill="hold"/>
                                        <p:tgtEl>
                                          <p:spTgt spid="1038"/>
                                        </p:tgtEl>
                                        <p:attrNameLst>
                                          <p:attrName>ppt_w</p:attrName>
                                        </p:attrNameLst>
                                      </p:cBhvr>
                                      <p:tavLst>
                                        <p:tav tm="0">
                                          <p:val>
                                            <p:fltVal val="0"/>
                                          </p:val>
                                        </p:tav>
                                        <p:tav tm="100000">
                                          <p:val>
                                            <p:strVal val="#ppt_w"/>
                                          </p:val>
                                        </p:tav>
                                      </p:tavLst>
                                    </p:anim>
                                    <p:anim calcmode="lin" valueType="num">
                                      <p:cBhvr>
                                        <p:cTn id="76" dur="500" fill="hold"/>
                                        <p:tgtEl>
                                          <p:spTgt spid="1038"/>
                                        </p:tgtEl>
                                        <p:attrNameLst>
                                          <p:attrName>ppt_h</p:attrName>
                                        </p:attrNameLst>
                                      </p:cBhvr>
                                      <p:tavLst>
                                        <p:tav tm="0">
                                          <p:val>
                                            <p:fltVal val="0"/>
                                          </p:val>
                                        </p:tav>
                                        <p:tav tm="100000">
                                          <p:val>
                                            <p:strVal val="#ppt_h"/>
                                          </p:val>
                                        </p:tav>
                                      </p:tavLst>
                                    </p:anim>
                                    <p:animEffect transition="in" filter="fade">
                                      <p:cBhvr>
                                        <p:cTn id="77" dur="500"/>
                                        <p:tgtEl>
                                          <p:spTgt spid="1038"/>
                                        </p:tgtEl>
                                      </p:cBhvr>
                                    </p:animEffect>
                                  </p:childTnLst>
                                </p:cTn>
                              </p:par>
                            </p:childTnLst>
                          </p:cTn>
                        </p:par>
                        <p:par>
                          <p:cTn id="78" fill="hold">
                            <p:stCondLst>
                              <p:cond delay="5500"/>
                            </p:stCondLst>
                            <p:childTnLst>
                              <p:par>
                                <p:cTn id="79" presetID="53" presetClass="entr" presetSubtype="16" fill="hold" nodeType="afterEffect">
                                  <p:stCondLst>
                                    <p:cond delay="0"/>
                                  </p:stCondLst>
                                  <p:childTnLst>
                                    <p:set>
                                      <p:cBhvr>
                                        <p:cTn id="80" dur="1" fill="hold">
                                          <p:stCondLst>
                                            <p:cond delay="0"/>
                                          </p:stCondLst>
                                        </p:cTn>
                                        <p:tgtEl>
                                          <p:spTgt spid="1040"/>
                                        </p:tgtEl>
                                        <p:attrNameLst>
                                          <p:attrName>style.visibility</p:attrName>
                                        </p:attrNameLst>
                                      </p:cBhvr>
                                      <p:to>
                                        <p:strVal val="visible"/>
                                      </p:to>
                                    </p:set>
                                    <p:anim calcmode="lin" valueType="num">
                                      <p:cBhvr>
                                        <p:cTn id="81" dur="500" fill="hold"/>
                                        <p:tgtEl>
                                          <p:spTgt spid="1040"/>
                                        </p:tgtEl>
                                        <p:attrNameLst>
                                          <p:attrName>ppt_w</p:attrName>
                                        </p:attrNameLst>
                                      </p:cBhvr>
                                      <p:tavLst>
                                        <p:tav tm="0">
                                          <p:val>
                                            <p:fltVal val="0"/>
                                          </p:val>
                                        </p:tav>
                                        <p:tav tm="100000">
                                          <p:val>
                                            <p:strVal val="#ppt_w"/>
                                          </p:val>
                                        </p:tav>
                                      </p:tavLst>
                                    </p:anim>
                                    <p:anim calcmode="lin" valueType="num">
                                      <p:cBhvr>
                                        <p:cTn id="82" dur="500" fill="hold"/>
                                        <p:tgtEl>
                                          <p:spTgt spid="1040"/>
                                        </p:tgtEl>
                                        <p:attrNameLst>
                                          <p:attrName>ppt_h</p:attrName>
                                        </p:attrNameLst>
                                      </p:cBhvr>
                                      <p:tavLst>
                                        <p:tav tm="0">
                                          <p:val>
                                            <p:fltVal val="0"/>
                                          </p:val>
                                        </p:tav>
                                        <p:tav tm="100000">
                                          <p:val>
                                            <p:strVal val="#ppt_h"/>
                                          </p:val>
                                        </p:tav>
                                      </p:tavLst>
                                    </p:anim>
                                    <p:animEffect transition="in" filter="fade">
                                      <p:cBhvr>
                                        <p:cTn id="83" dur="500"/>
                                        <p:tgtEl>
                                          <p:spTgt spid="1040"/>
                                        </p:tgtEl>
                                      </p:cBhvr>
                                    </p:animEffect>
                                  </p:childTnLst>
                                </p:cTn>
                              </p:par>
                            </p:childTnLst>
                          </p:cTn>
                        </p:par>
                        <p:par>
                          <p:cTn id="84" fill="hold">
                            <p:stCondLst>
                              <p:cond delay="6000"/>
                            </p:stCondLst>
                            <p:childTnLst>
                              <p:par>
                                <p:cTn id="85" presetID="53" presetClass="entr" presetSubtype="16" fill="hold" nodeType="afterEffect">
                                  <p:stCondLst>
                                    <p:cond delay="0"/>
                                  </p:stCondLst>
                                  <p:childTnLst>
                                    <p:set>
                                      <p:cBhvr>
                                        <p:cTn id="86" dur="1" fill="hold">
                                          <p:stCondLst>
                                            <p:cond delay="0"/>
                                          </p:stCondLst>
                                        </p:cTn>
                                        <p:tgtEl>
                                          <p:spTgt spid="1041"/>
                                        </p:tgtEl>
                                        <p:attrNameLst>
                                          <p:attrName>style.visibility</p:attrName>
                                        </p:attrNameLst>
                                      </p:cBhvr>
                                      <p:to>
                                        <p:strVal val="visible"/>
                                      </p:to>
                                    </p:set>
                                    <p:anim calcmode="lin" valueType="num">
                                      <p:cBhvr>
                                        <p:cTn id="87" dur="500" fill="hold"/>
                                        <p:tgtEl>
                                          <p:spTgt spid="1041"/>
                                        </p:tgtEl>
                                        <p:attrNameLst>
                                          <p:attrName>ppt_w</p:attrName>
                                        </p:attrNameLst>
                                      </p:cBhvr>
                                      <p:tavLst>
                                        <p:tav tm="0">
                                          <p:val>
                                            <p:fltVal val="0"/>
                                          </p:val>
                                        </p:tav>
                                        <p:tav tm="100000">
                                          <p:val>
                                            <p:strVal val="#ppt_w"/>
                                          </p:val>
                                        </p:tav>
                                      </p:tavLst>
                                    </p:anim>
                                    <p:anim calcmode="lin" valueType="num">
                                      <p:cBhvr>
                                        <p:cTn id="88" dur="500" fill="hold"/>
                                        <p:tgtEl>
                                          <p:spTgt spid="1041"/>
                                        </p:tgtEl>
                                        <p:attrNameLst>
                                          <p:attrName>ppt_h</p:attrName>
                                        </p:attrNameLst>
                                      </p:cBhvr>
                                      <p:tavLst>
                                        <p:tav tm="0">
                                          <p:val>
                                            <p:fltVal val="0"/>
                                          </p:val>
                                        </p:tav>
                                        <p:tav tm="100000">
                                          <p:val>
                                            <p:strVal val="#ppt_h"/>
                                          </p:val>
                                        </p:tav>
                                      </p:tavLst>
                                    </p:anim>
                                    <p:animEffect transition="in" filter="fade">
                                      <p:cBhvr>
                                        <p:cTn id="89" dur="500"/>
                                        <p:tgtEl>
                                          <p:spTgt spid="1041"/>
                                        </p:tgtEl>
                                      </p:cBhvr>
                                    </p:animEffect>
                                  </p:childTnLst>
                                </p:cTn>
                              </p:par>
                            </p:childTnLst>
                          </p:cTn>
                        </p:par>
                        <p:par>
                          <p:cTn id="90" fill="hold">
                            <p:stCondLst>
                              <p:cond delay="6500"/>
                            </p:stCondLst>
                            <p:childTnLst>
                              <p:par>
                                <p:cTn id="91" presetID="53" presetClass="entr" presetSubtype="16" fill="hold" nodeType="afterEffect">
                                  <p:stCondLst>
                                    <p:cond delay="0"/>
                                  </p:stCondLst>
                                  <p:childTnLst>
                                    <p:set>
                                      <p:cBhvr>
                                        <p:cTn id="92" dur="1" fill="hold">
                                          <p:stCondLst>
                                            <p:cond delay="0"/>
                                          </p:stCondLst>
                                        </p:cTn>
                                        <p:tgtEl>
                                          <p:spTgt spid="1042"/>
                                        </p:tgtEl>
                                        <p:attrNameLst>
                                          <p:attrName>style.visibility</p:attrName>
                                        </p:attrNameLst>
                                      </p:cBhvr>
                                      <p:to>
                                        <p:strVal val="visible"/>
                                      </p:to>
                                    </p:set>
                                    <p:anim calcmode="lin" valueType="num">
                                      <p:cBhvr>
                                        <p:cTn id="93" dur="500" fill="hold"/>
                                        <p:tgtEl>
                                          <p:spTgt spid="1042"/>
                                        </p:tgtEl>
                                        <p:attrNameLst>
                                          <p:attrName>ppt_w</p:attrName>
                                        </p:attrNameLst>
                                      </p:cBhvr>
                                      <p:tavLst>
                                        <p:tav tm="0">
                                          <p:val>
                                            <p:fltVal val="0"/>
                                          </p:val>
                                        </p:tav>
                                        <p:tav tm="100000">
                                          <p:val>
                                            <p:strVal val="#ppt_w"/>
                                          </p:val>
                                        </p:tav>
                                      </p:tavLst>
                                    </p:anim>
                                    <p:anim calcmode="lin" valueType="num">
                                      <p:cBhvr>
                                        <p:cTn id="94" dur="500" fill="hold"/>
                                        <p:tgtEl>
                                          <p:spTgt spid="1042"/>
                                        </p:tgtEl>
                                        <p:attrNameLst>
                                          <p:attrName>ppt_h</p:attrName>
                                        </p:attrNameLst>
                                      </p:cBhvr>
                                      <p:tavLst>
                                        <p:tav tm="0">
                                          <p:val>
                                            <p:fltVal val="0"/>
                                          </p:val>
                                        </p:tav>
                                        <p:tav tm="100000">
                                          <p:val>
                                            <p:strVal val="#ppt_h"/>
                                          </p:val>
                                        </p:tav>
                                      </p:tavLst>
                                    </p:anim>
                                    <p:animEffect transition="in" filter="fade">
                                      <p:cBhvr>
                                        <p:cTn id="95" dur="500"/>
                                        <p:tgtEl>
                                          <p:spTgt spid="104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5945</TotalTime>
  <Words>1104</Words>
  <Application>Microsoft Office PowerPoint</Application>
  <PresentationFormat>On-screen Show (16:10)</PresentationFormat>
  <Paragraphs>113</Paragraphs>
  <Slides>36</Slides>
  <Notes>6</Notes>
  <HiddenSlides>0</HiddenSlides>
  <MMClips>2</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605</cp:revision>
  <dcterms:created xsi:type="dcterms:W3CDTF">2012-10-03T18:26:46Z</dcterms:created>
  <dcterms:modified xsi:type="dcterms:W3CDTF">2013-06-12T22:48:21Z</dcterms:modified>
</cp:coreProperties>
</file>